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modernComment_107_C48E8765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modernComment_120_B1E6039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91" r:id="rId5"/>
    <p:sldId id="292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95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3" r:id="rId38"/>
    <p:sldId id="294" r:id="rId39"/>
    <p:sldId id="289" r:id="rId40"/>
    <p:sldId id="29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58"/>
            <p14:sldId id="291"/>
            <p14:sldId id="292"/>
            <p14:sldId id="259"/>
            <p14:sldId id="261"/>
            <p14:sldId id="260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D9E"/>
    <a:srgbClr val="FCAF00"/>
    <a:srgbClr val="FFFFFF"/>
    <a:srgbClr val="00BB64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12"/>
    <p:restoredTop sz="94748"/>
  </p:normalViewPr>
  <p:slideViewPr>
    <p:cSldViewPr snapToGrid="0">
      <p:cViewPr varScale="1">
        <p:scale>
          <a:sx n="112" d="100"/>
          <a:sy n="112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modernComment_107_C48E87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7FE79B-55C6-C548-B3FB-B288137AF903}" authorId="{27501E81-3D38-E351-5C63-CF52B247D951}" created="2025-01-14T11:43:04.885">
    <pc:sldMkLst xmlns:pc="http://schemas.microsoft.com/office/powerpoint/2013/main/command">
      <pc:docMk/>
      <pc:sldMk cId="3297675109" sldId="263"/>
    </pc:sldMkLst>
    <p188:txBody>
      <a:bodyPr/>
      <a:lstStyle/>
      <a:p>
        <a:r>
          <a:rPr lang="en-GB"/>
          <a:t>Need PI Input</a:t>
        </a:r>
      </a:p>
    </p188:txBody>
  </p188:cm>
</p188:cmLst>
</file>

<file path=ppt/comments/modernComment_120_B1E6039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A50346-8C64-D24D-B9CF-07053E3EDFBF}" authorId="{27501E81-3D38-E351-5C63-CF52B247D951}" created="2025-01-14T11:42:47.459">
    <pc:sldMkLst xmlns:pc="http://schemas.microsoft.com/office/powerpoint/2013/main/command">
      <pc:docMk/>
      <pc:sldMk cId="2984641430" sldId="288"/>
    </pc:sldMkLst>
    <p188:txBody>
      <a:bodyPr/>
      <a:lstStyle/>
      <a:p>
        <a:r>
          <a:rPr lang="en-GB"/>
          <a:t>Need PI Input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14/01/2025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14/01/2025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14/01/2025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14/01/2025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14/01/2025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14/01/2025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14/01/2025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14/01/2025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14/01/2025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14/01/2025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14/01/2025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14/01/2025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14/01/2025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14/01/2025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microsoft.com/office/2018/10/relationships/comments" Target="../comments/modernComment_107_C48E876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tyler13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HERE-PPL/Forecast-AggregatoR" TargetMode="External"/><Relationship Id="rId2" Type="http://schemas.openxmlformats.org/officeDocument/2006/relationships/hyperlink" Target="https://github.com/SPHERE-PPL/forecasting-contest-templat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microsoft.com/office/2018/10/relationships/comments" Target="../comments/modernComment_120_B1E6039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2996110"/>
              </p:ext>
            </p:extLst>
          </p:nvPr>
        </p:nvGraphicFramePr>
        <p:xfrm>
          <a:off x="838200" y="1825624"/>
          <a:ext cx="10515600" cy="4266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Will Pearse 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Alan Turing Institute &amp; Imperial College London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053139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w Imperial logo">
            <a:extLst>
              <a:ext uri="{FF2B5EF4-FFF2-40B4-BE49-F238E27FC236}">
                <a16:creationId xmlns:a16="http://schemas.microsoft.com/office/drawing/2014/main" id="{2A151004-36E1-9B76-E003-67A2DBF22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988" y="3119370"/>
            <a:ext cx="1548148" cy="61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4623182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2A012DB-594D-EF25-0929-08B68BB7EE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0892" y="1690688"/>
          <a:ext cx="9790216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228053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208706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13:30-14:15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 design forecasting contests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5819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14:15-15:00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feedback and discussion of contest priorities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50121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15:00-15:30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799144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15:30-15:40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 - </a:t>
                      </a:r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Josh Tyler</a:t>
                      </a:r>
                      <a:endParaRPr lang="en-GB" sz="16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can SPHERE-PPL do for you?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1015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15:40-16:00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Brainstorming requests for workshops, training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29493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16:00-16:30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Creating a community priority 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245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16:30-17:00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Wrap-Up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70793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6E64B-9578-1B53-523A-C2126EA036A2}"/>
              </a:ext>
            </a:extLst>
          </p:cNvPr>
          <p:cNvSpPr txBox="1"/>
          <p:nvPr/>
        </p:nvSpPr>
        <p:spPr>
          <a:xfrm>
            <a:off x="4253345" y="651164"/>
            <a:ext cx="51041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MORE ABOUT WHY ITS COOL AND </a:t>
            </a:r>
          </a:p>
          <a:p>
            <a:r>
              <a:rPr lang="en-GB" dirty="0"/>
              <a:t>AS CLEAR AS POSSIBLE ABOUT HOW IT FITS INTO</a:t>
            </a:r>
          </a:p>
          <a:p>
            <a:r>
              <a:rPr lang="en-GB" dirty="0"/>
              <a:t>THE PREVIOUS ACTIVITIES AND WHATS NEXT </a:t>
            </a:r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200" dirty="0"/>
              <a:t>Grand Vision</a:t>
            </a:r>
          </a:p>
          <a:p>
            <a:pPr lvl="1"/>
            <a:r>
              <a:rPr lang="en-GB" sz="2200" dirty="0"/>
              <a:t>An open-source and globally-accessible competition to find innovative and accurate ways of predicting something.</a:t>
            </a:r>
          </a:p>
          <a:p>
            <a:pPr lvl="1"/>
            <a:r>
              <a:rPr lang="en-GB" sz="2200" dirty="0"/>
              <a:t>A conduit for connecting stakeholders with analytical capability.</a:t>
            </a:r>
          </a:p>
          <a:p>
            <a:pPr lvl="1"/>
            <a:endParaRPr lang="en-GB" sz="2200" dirty="0"/>
          </a:p>
          <a:p>
            <a:r>
              <a:rPr lang="en-GB" sz="2200" dirty="0"/>
              <a:t>Simple Terms</a:t>
            </a:r>
          </a:p>
          <a:p>
            <a:pPr lvl="1"/>
            <a:r>
              <a:rPr lang="en-GB" sz="2200" dirty="0"/>
              <a:t>A </a:t>
            </a:r>
            <a:r>
              <a:rPr lang="en-GB" sz="2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r>
              <a:rPr lang="en-GB" sz="2200" dirty="0"/>
              <a:t>, that can be cloned, edited and then collated by contest organisers, using our </a:t>
            </a:r>
            <a:r>
              <a:rPr lang="en-GB" sz="2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Forecasting AggregatoR App (FARA)</a:t>
            </a:r>
            <a:r>
              <a:rPr lang="en-GB" sz="2200" dirty="0"/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Forecast </a:t>
            </a:r>
            <a:r>
              <a:rPr lang="en-GB" dirty="0" err="1"/>
              <a:t>AggregatorR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6450-485A-AAC0-65F6-98CE022F0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2624063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170387"/>
              </p:ext>
            </p:extLst>
          </p:nvPr>
        </p:nvGraphicFramePr>
        <p:xfrm>
          <a:off x="838200" y="1636091"/>
          <a:ext cx="10752786" cy="33537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167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8281116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</a:rPr>
                        <a:t>Key Challenge</a:t>
                      </a:r>
                      <a:endParaRPr lang="en-GB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</a:rPr>
                        <a:t>Exam Question</a:t>
                      </a:r>
                      <a:endParaRPr lang="en-GB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8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</a:rPr>
                        <a:t>Usable Data</a:t>
                      </a:r>
                      <a:endParaRPr lang="en-GB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0" indent="0" algn="l">
                        <a:buFontTx/>
                        <a:buNone/>
                      </a:pPr>
                      <a:r>
                        <a:rPr lang="en-GB" sz="18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0" indent="0" algn="l">
                        <a:buFontTx/>
                        <a:buNone/>
                      </a:pPr>
                      <a:r>
                        <a:rPr lang="en-GB" sz="18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</a:rPr>
                        <a:t>Output Format</a:t>
                      </a:r>
                      <a:endParaRPr lang="en-GB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numbers, summary report, 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800" kern="100" dirty="0">
                          <a:effectLst/>
                        </a:rPr>
                        <a:t>Other Information</a:t>
                      </a:r>
                      <a:endParaRPr lang="en-GB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8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CF01A-823C-39B8-FAB1-924C67AC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D206-8412-7F9E-560B-05592917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80B3-1FB6-A20B-9F4A-F95C8D5F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2A7AF5-686D-DD65-24CE-438121B10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Network: Turing Guest</a:t>
            </a:r>
          </a:p>
          <a:p>
            <a:pPr marL="0" indent="0">
              <a:buNone/>
            </a:pPr>
            <a:r>
              <a:rPr lang="en-GB" dirty="0"/>
              <a:t>Password: clicking seventh void compiled</a:t>
            </a:r>
          </a:p>
          <a:p>
            <a:pPr marL="0" indent="0">
              <a:buNone/>
            </a:pPr>
            <a:r>
              <a:rPr lang="en-GB" dirty="0"/>
              <a:t>(Password contains spaces)</a:t>
            </a:r>
          </a:p>
        </p:txBody>
      </p:sp>
    </p:spTree>
    <p:extLst>
      <p:ext uri="{BB962C8B-B14F-4D97-AF65-F5344CB8AC3E}">
        <p14:creationId xmlns:p14="http://schemas.microsoft.com/office/powerpoint/2010/main" val="3295072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hlinkClick r:id="rId2"/>
              </a:rPr>
              <a:t>https://shorturl.at/QOSEy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8C7200D-D148-81B0-01A1-029F6971A6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5153027"/>
              </p:ext>
            </p:extLst>
          </p:nvPr>
        </p:nvGraphicFramePr>
        <p:xfrm>
          <a:off x="1200892" y="1690688"/>
          <a:ext cx="9790216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325667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111092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</a:rPr>
                        <a:t>9:30-10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>
                          <a:solidFill>
                            <a:schemeClr val="tx1"/>
                          </a:solidFill>
                          <a:effectLst/>
                        </a:rPr>
                        <a:t>Arrivals &amp; Registration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7262276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</a:rPr>
                        <a:t>9:00-9:05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Welcome &amp; Housekeeping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MERGE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542369"/>
                  </a:ext>
                </a:extLst>
              </a:tr>
              <a:tr h="423238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9:05-9:15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Introduction from the SPHERE-PPL Team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Meet the team and an introduction to the vision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657240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9:15-9:40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1 – Dr Hannah Rose </a:t>
                      </a:r>
                      <a:r>
                        <a:rPr lang="en-GB" sz="1600" u="none" dirty="0" err="1">
                          <a:solidFill>
                            <a:schemeClr val="tx1"/>
                          </a:solidFill>
                          <a:effectLst/>
                        </a:rPr>
                        <a:t>Vineer</a:t>
                      </a:r>
                      <a:endParaRPr lang="en-GB" sz="1600" u="none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tbc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7225665"/>
                  </a:ext>
                </a:extLst>
              </a:tr>
              <a:tr h="423238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9:40-10:05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2 - Dr Will Pearse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How forecasting and probabilistic programming can improve health outcomes (MERGE INTO INTRO)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198952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10:05-10:30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Keynote 3 - Dr Richard Wood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chemeClr val="tx1"/>
                          </a:solidFill>
                        </a:rPr>
                        <a:t>Insights from Modelling &amp; Analytics within the NHS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68910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10:30-11:00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0304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11:00-12:00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Identifying key challenges in health policy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801582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12:00-12:30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>
                          <a:solidFill>
                            <a:schemeClr val="tx1"/>
                          </a:solidFill>
                          <a:effectLst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</a:rPr>
                        <a:t>2-minute presentations on challenges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2885647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</a:rPr>
                        <a:t>12:30-13:30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u="none" dirty="0">
                          <a:solidFill>
                            <a:schemeClr val="tx1"/>
                          </a:solidFill>
                          <a:effectLst/>
                        </a:rPr>
                        <a:t>Lunch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766079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AC1835-ED4A-058B-A1D6-AF0F893FC7E1}"/>
              </a:ext>
            </a:extLst>
          </p:cNvPr>
          <p:cNvSpPr/>
          <p:nvPr/>
        </p:nvSpPr>
        <p:spPr>
          <a:xfrm>
            <a:off x="-13205" y="0"/>
            <a:ext cx="122184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START AT 10AM/ Merge WILL INTO INTRO</a:t>
            </a:r>
          </a:p>
        </p:txBody>
      </p:sp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1F7D3C6-A723-E4D6-6D97-2A0F9738F3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09800"/>
              </p:ext>
            </p:extLst>
          </p:nvPr>
        </p:nvGraphicFramePr>
        <p:xfrm>
          <a:off x="1200892" y="1690688"/>
          <a:ext cx="9790216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228053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208706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13:30-14:15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 design forecasting contests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5819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14:15-15:00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feedback and discussion of contest priorities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50121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15:00-15:30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799144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15:30-15:40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can SPHERE-PPL do for you?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1015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15:40-16:00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Brainstorming requests for workshops, training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29493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16:00-16:30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Creating a community priority 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245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16:30-17:00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Wrap-Up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70793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</TotalTime>
  <Words>1997</Words>
  <Application>Microsoft Macintosh PowerPoint</Application>
  <PresentationFormat>Widescreen</PresentationFormat>
  <Paragraphs>276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Facilities &amp; Accessibility</vt:lpstr>
      <vt:lpstr>WiFi</vt:lpstr>
      <vt:lpstr>Mural</vt:lpstr>
      <vt:lpstr>Code of Conduct</vt:lpstr>
      <vt:lpstr>Agenda</vt:lpstr>
      <vt:lpstr>Agenda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What is a Forecasting Contest?</vt:lpstr>
      <vt:lpstr>Forecast AggregatorR</vt:lpstr>
      <vt:lpstr>Journey of a Contest</vt:lpstr>
      <vt:lpstr>Considerations</vt:lpstr>
      <vt:lpstr>Maximising Value to Stakeholders</vt:lpstr>
      <vt:lpstr>Example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Juliette Unwin</cp:lastModifiedBy>
  <cp:revision>30</cp:revision>
  <dcterms:created xsi:type="dcterms:W3CDTF">2025-01-07T08:59:03Z</dcterms:created>
  <dcterms:modified xsi:type="dcterms:W3CDTF">2025-01-14T17:27:47Z</dcterms:modified>
</cp:coreProperties>
</file>

<file path=docProps/thumbnail.jpeg>
</file>